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sldIdLst>
    <p:sldId id="256" r:id="rId3"/>
    <p:sldId id="261" r:id="rId4"/>
    <p:sldId id="270" r:id="rId5"/>
    <p:sldId id="265" r:id="rId6"/>
    <p:sldId id="274" r:id="rId7"/>
    <p:sldId id="266" r:id="rId8"/>
    <p:sldId id="271" r:id="rId9"/>
    <p:sldId id="269" r:id="rId10"/>
    <p:sldId id="272" r:id="rId11"/>
    <p:sldId id="267" r:id="rId12"/>
    <p:sldId id="273" r:id="rId13"/>
    <p:sldId id="268" r:id="rId14"/>
  </p:sldIdLst>
  <p:sldSz cx="6858000" cy="5143500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7621" autoAdjust="0"/>
  </p:normalViewPr>
  <p:slideViewPr>
    <p:cSldViewPr>
      <p:cViewPr varScale="1">
        <p:scale>
          <a:sx n="98" d="100"/>
          <a:sy n="98" d="100"/>
        </p:scale>
        <p:origin x="432" y="84"/>
      </p:cViewPr>
      <p:guideLst>
        <p:guide orient="horz" pos="16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A8ADFD5B-A66C-449C-B6E8-FB716D07777D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60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80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42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624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6858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6858" y="4539996"/>
            <a:ext cx="1687068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1769364" y="4533138"/>
            <a:ext cx="5088636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sz="135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71650" y="4537528"/>
            <a:ext cx="4886325" cy="514350"/>
          </a:xfrm>
        </p:spPr>
        <p:txBody>
          <a:bodyPr anchor="ctr"/>
          <a:lstStyle>
            <a:lvl1pPr marL="0" indent="0" algn="l" eaLnBrk="1" latinLnBrk="0" hangingPunct="1">
              <a:buNone/>
              <a:defRPr kumimoji="0" sz="2100">
                <a:solidFill>
                  <a:srgbClr val="FFFFFF"/>
                </a:solidFill>
              </a:defRPr>
            </a:lvl1pPr>
            <a:lvl2pPr marL="342900" indent="0" algn="ctr" eaLnBrk="1" latinLnBrk="0" hangingPunct="1">
              <a:buNone/>
            </a:lvl2pPr>
            <a:lvl3pPr marL="685800" indent="0" algn="ctr" eaLnBrk="1" latinLnBrk="0" hangingPunct="1">
              <a:buNone/>
            </a:lvl3pPr>
            <a:lvl4pPr marL="1028700" indent="0" algn="ctr" eaLnBrk="1" latinLnBrk="0" hangingPunct="1">
              <a:buNone/>
            </a:lvl4pPr>
            <a:lvl5pPr marL="1371600" indent="0" algn="ctr" eaLnBrk="1" latinLnBrk="0" hangingPunct="1">
              <a:buNone/>
            </a:lvl5pPr>
            <a:lvl6pPr marL="1714500" indent="0" algn="ctr" eaLnBrk="1" latinLnBrk="0" hangingPunct="1">
              <a:buNone/>
            </a:lvl6pPr>
            <a:lvl7pPr marL="2057400" indent="0" algn="ctr" eaLnBrk="1" latinLnBrk="0" hangingPunct="1">
              <a:buNone/>
            </a:lvl7pPr>
            <a:lvl8pPr marL="2400300" indent="0" algn="ctr" eaLnBrk="1" latinLnBrk="0" hangingPunct="1">
              <a:buNone/>
            </a:lvl8pPr>
            <a:lvl9pPr marL="2743200" indent="0" algn="ctr" eaLnBrk="1" latinLnBrk="0" hangingPunct="1">
              <a:buNone/>
            </a:lvl9pPr>
            <a:extLst/>
          </a:lstStyle>
          <a:p>
            <a:pPr eaLnBrk="1" latinLnBrk="1" hangingPunct="1"/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57150" y="4551524"/>
            <a:ext cx="1543050" cy="514350"/>
          </a:xfrm>
        </p:spPr>
        <p:txBody>
          <a:bodyPr>
            <a:noAutofit/>
          </a:bodyPr>
          <a:lstStyle>
            <a:lvl1pPr algn="ctr" eaLnBrk="1" latinLnBrk="0" hangingPunct="1">
              <a:defRPr kumimoji="0" sz="15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kumimoji="0" lang="en-US" smtClean="0">
                <a:solidFill>
                  <a:srgbClr val="FFFFFF"/>
                </a:solidFill>
              </a:rPr>
              <a:pPr algn="ctr"/>
              <a:t>3/9/2015</a:t>
            </a:fld>
            <a:endParaRPr kumimoji="0" lang="en-US" sz="15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564045" y="177404"/>
            <a:ext cx="4400550" cy="273844"/>
          </a:xfrm>
        </p:spPr>
        <p:txBody>
          <a:bodyPr/>
          <a:lstStyle>
            <a:lvl1pPr algn="r" eaLnBrk="1" latinLnBrk="0" hangingPunct="1">
              <a:defRPr kumimoji="0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6000750" y="171450"/>
            <a:ext cx="628650" cy="285750"/>
          </a:xfrm>
        </p:spPr>
        <p:txBody>
          <a:bodyPr/>
          <a:lstStyle>
            <a:lvl1pPr eaLnBrk="1" latinLnBrk="0" hangingPunct="1">
              <a:defRPr kumimoji="0"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kumimoji="0" lang="en-US" smtClean="0">
                <a:solidFill>
                  <a:schemeClr val="tx2"/>
                </a:solidFill>
              </a:rPr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1771650" y="2343150"/>
            <a:ext cx="4857750" cy="2038350"/>
          </a:xfrm>
        </p:spPr>
        <p:txBody>
          <a:bodyPr rtlCol="0" anchor="b"/>
          <a:lstStyle>
            <a:lvl1pPr eaLnBrk="1" latinLnBrk="0" hangingPunct="1">
              <a:defRPr kumimoji="0" cap="all" baseline="0"/>
            </a:lvl1pPr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rPr kumimoji="0" lang="en-US" smtClean="0"/>
              <a:pPr/>
              <a:t>3/9/2015</a:t>
            </a:fld>
            <a:endParaRPr kumimoji="0"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kumimoji="0" lang="en-US" sz="105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457200" y="1352550"/>
            <a:ext cx="6115050" cy="3276600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057401"/>
            <a:ext cx="5342335" cy="1254919"/>
          </a:xfrm>
        </p:spPr>
        <p:txBody>
          <a:bodyPr anchor="t"/>
          <a:lstStyle>
            <a:lvl1pPr eaLnBrk="1" latinLnBrk="0" hangingPunct="1">
              <a:buNone/>
              <a:defRPr kumimoji="0" sz="21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sz="135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sz="12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sz="105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sz="105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6858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97155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028700" y="1200150"/>
            <a:ext cx="58293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28700" y="1200150"/>
            <a:ext cx="5715000" cy="742950"/>
          </a:xfrm>
        </p:spPr>
        <p:txBody>
          <a:bodyPr/>
          <a:lstStyle>
            <a:lvl1pPr algn="l" eaLnBrk="1" latinLnBrk="0" hangingPunct="1">
              <a:buNone/>
              <a:defRPr kumimoji="0" sz="33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rPr kumimoji="0" lang="en-US" smtClean="0"/>
              <a:pPr/>
              <a:t>3/9/2015</a:t>
            </a:fld>
            <a:endParaRPr kumimoji="0"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1"/>
            <a:ext cx="971550" cy="526257"/>
          </a:xfrm>
        </p:spPr>
        <p:txBody>
          <a:bodyPr>
            <a:noAutofit/>
          </a:bodyPr>
          <a:lstStyle>
            <a:lvl1pPr eaLnBrk="1" latinLnBrk="0" hangingPunct="1">
              <a:defRPr kumimoji="0" sz="18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en-US" sz="18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en-US" sz="18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1352551"/>
            <a:ext cx="2914650" cy="3268624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633676" y="1352550"/>
            <a:ext cx="2914650" cy="3268625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kumimoji="0" lang="en-US" smtClean="0"/>
              <a:pPr/>
              <a:t>3/9/2015</a:t>
            </a:fld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kumimoji="0" lang="en-US" sz="105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86" y="118110"/>
            <a:ext cx="6115050" cy="1005840"/>
          </a:xfrm>
        </p:spPr>
        <p:txBody>
          <a:bodyPr anchor="b"/>
          <a:lstStyle>
            <a:lvl1pPr eaLnBrk="1" latinLnBrk="0" hangingPunct="1">
              <a:defRPr kumimoji="0"/>
            </a:lvl1pPr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1919818"/>
            <a:ext cx="2914650" cy="2628900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0450" y="1919818"/>
            <a:ext cx="2914650" cy="2628900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kumimoji="0" lang="en-US" smtClean="0"/>
              <a:pPr/>
              <a:t>3/9/2015</a:t>
            </a:fld>
            <a:endParaRPr kumimoji="0"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kumimoji="0" lang="en-US" sz="105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457200" y="1362287"/>
            <a:ext cx="2914650" cy="530352"/>
          </a:xfrm>
          <a:solidFill>
            <a:schemeClr val="accent2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sz="15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3600450" y="1362287"/>
            <a:ext cx="2914650" cy="530352"/>
          </a:xfrm>
          <a:solidFill>
            <a:schemeClr val="accent4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sz="15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rPr kumimoji="0" lang="en-US" smtClean="0"/>
              <a:pPr/>
              <a:t>3/9/2015</a:t>
            </a:fld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en-US" smtClean="0">
                <a:solidFill>
                  <a:srgbClr val="FFFFFF"/>
                </a:solidFill>
              </a:rPr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rPr kumimoji="0" lang="en-US" smtClean="0"/>
              <a:pPr/>
              <a:t>3/9/2015</a:t>
            </a:fld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400050" cy="285750"/>
          </a:xfrm>
        </p:spPr>
        <p:txBody>
          <a:bodyPr/>
          <a:lstStyle>
            <a:lvl1pPr eaLnBrk="1" latinLnBrk="0" hangingPunct="1">
              <a:defRPr kumimoji="0"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kumimoji="0" lang="en-US" smtClean="0">
                <a:solidFill>
                  <a:schemeClr val="tx2"/>
                </a:solidFill>
              </a:rPr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110"/>
            <a:ext cx="6115050" cy="1005840"/>
          </a:xfrm>
        </p:spPr>
        <p:txBody>
          <a:bodyPr anchor="b"/>
          <a:lstStyle>
            <a:lvl1pPr algn="l" eaLnBrk="1" latinLnBrk="0" hangingPunct="1">
              <a:buNone/>
              <a:defRPr kumimoji="0" sz="3150" b="0"/>
            </a:lvl1pPr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rPr kumimoji="0" lang="en-US" smtClean="0"/>
              <a:pPr/>
              <a:t>3/9/2015</a:t>
            </a:fld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en-US" smtClean="0">
                <a:solidFill>
                  <a:srgbClr val="FFFFFF"/>
                </a:solidFill>
              </a:rPr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8750"/>
            <a:ext cx="120015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eaLnBrk="1" latinLnBrk="0" hangingPunct="1">
              <a:spcAft>
                <a:spcPts val="750"/>
              </a:spcAft>
              <a:buNone/>
              <a:defRPr kumimoji="0" sz="1350"/>
            </a:lvl1pPr>
            <a:lvl2pPr eaLnBrk="1" latinLnBrk="0" hangingPunct="1">
              <a:buNone/>
              <a:defRPr kumimoji="0" sz="900"/>
            </a:lvl2pPr>
            <a:lvl3pPr eaLnBrk="1" latinLnBrk="0" hangingPunct="1">
              <a:buNone/>
              <a:defRPr kumimoji="0" sz="750"/>
            </a:lvl3pPr>
            <a:lvl4pPr eaLnBrk="1" latinLnBrk="0" hangingPunct="1">
              <a:buNone/>
              <a:defRPr kumimoji="0" sz="675"/>
            </a:lvl4pPr>
            <a:lvl5pPr eaLnBrk="1" latinLnBrk="0" hangingPunct="1">
              <a:buNone/>
              <a:defRPr kumimoji="0" sz="675"/>
            </a:lvl5pPr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771650" y="1428750"/>
            <a:ext cx="4800600" cy="3200400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68251" y="0"/>
            <a:ext cx="5689749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 eaLnBrk="1" latinLnBrk="0" hangingPunct="1">
              <a:buNone/>
              <a:defRPr kumimoji="0" sz="24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00150" y="4114800"/>
            <a:ext cx="5486400" cy="514350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sz="1275"/>
            </a:lvl1pPr>
            <a:lvl2pPr eaLnBrk="1" latinLnBrk="0" hangingPunct="1">
              <a:buFontTx/>
              <a:buNone/>
              <a:defRPr kumimoji="0" sz="900"/>
            </a:lvl2pPr>
            <a:lvl3pPr eaLnBrk="1" latinLnBrk="0" hangingPunct="1">
              <a:buFontTx/>
              <a:buNone/>
              <a:defRPr kumimoji="0" sz="750"/>
            </a:lvl3pPr>
            <a:lvl4pPr eaLnBrk="1" latinLnBrk="0" hangingPunct="1">
              <a:buFontTx/>
              <a:buNone/>
              <a:defRPr kumimoji="0" sz="675"/>
            </a:lvl4pPr>
            <a:lvl5pPr eaLnBrk="1" latinLnBrk="0" hangingPunct="1">
              <a:buFontTx/>
              <a:buNone/>
              <a:defRPr kumimoji="0" sz="675"/>
            </a:lvl5pPr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-6858" y="3429000"/>
            <a:ext cx="6858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6858" y="3497580"/>
            <a:ext cx="109728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159002" y="3490722"/>
            <a:ext cx="569214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0" y="3543300"/>
            <a:ext cx="5486400" cy="457200"/>
          </a:xfrm>
        </p:spPr>
        <p:txBody>
          <a:bodyPr anchor="ctr"/>
          <a:lstStyle>
            <a:lvl1pPr algn="l" eaLnBrk="1" latinLnBrk="0" hangingPunct="1">
              <a:buNone/>
              <a:defRPr kumimoji="0" sz="2100" b="0">
                <a:solidFill>
                  <a:srgbClr val="FFFFFF"/>
                </a:solidFill>
              </a:defRPr>
            </a:lvl1pPr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085850" y="0"/>
            <a:ext cx="75438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4686300" y="4686300"/>
            <a:ext cx="200025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rPr kumimoji="0" lang="en-US" smtClean="0"/>
              <a:pPr/>
              <a:t>3/9/2015</a:t>
            </a:fld>
            <a:endParaRPr kumimoji="0"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085850" cy="497684"/>
          </a:xfrm>
        </p:spPr>
        <p:txBody>
          <a:bodyPr rtlCol="0"/>
          <a:lstStyle>
            <a:lvl1pPr eaLnBrk="1" latinLnBrk="0" hangingPunct="1">
              <a:defRPr kumimoji="0" sz="2100"/>
            </a:lvl1pPr>
            <a:extLst/>
          </a:lstStyle>
          <a:p>
            <a:pPr algn="ctr"/>
            <a:fld id="{8F82E0A0-C266-4798-8C8F-B9F91E9DA37E}" type="slidenum">
              <a:rPr kumimoji="0" lang="en-US" sz="21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en-US" sz="21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200150" y="4686155"/>
            <a:ext cx="3429000" cy="273844"/>
          </a:xfrm>
        </p:spPr>
        <p:txBody>
          <a:bodyPr rtlCol="0"/>
          <a:lstStyle>
            <a:extLst/>
          </a:lstStyle>
          <a:p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9486" y="1352550"/>
            <a:ext cx="611505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1" hangingPunct="1"/>
            <a:r>
              <a:rPr kumimoji="0" lang="en-US" smtClean="0"/>
              <a:t>Click to edit Master text styles</a:t>
            </a:r>
          </a:p>
          <a:p>
            <a:pPr lvl="1" eaLnBrk="1" latinLnBrk="1" hangingPunct="1"/>
            <a:r>
              <a:rPr kumimoji="0" lang="en-US" smtClean="0"/>
              <a:t>Second level</a:t>
            </a:r>
          </a:p>
          <a:p>
            <a:pPr lvl="2" eaLnBrk="1" latinLnBrk="1" hangingPunct="1"/>
            <a:r>
              <a:rPr kumimoji="0" lang="en-US" smtClean="0"/>
              <a:t>Third level</a:t>
            </a:r>
          </a:p>
          <a:p>
            <a:pPr lvl="3" eaLnBrk="1" latinLnBrk="1" hangingPunct="1"/>
            <a:r>
              <a:rPr kumimoji="0" lang="en-US" smtClean="0"/>
              <a:t>Fourth level</a:t>
            </a:r>
          </a:p>
          <a:p>
            <a:pPr lvl="4" eaLnBrk="1" latinLnBrk="1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0" y="4686300"/>
            <a:ext cx="200025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kumimoji="0" lang="en-US" smtClean="0"/>
              <a:pPr/>
              <a:t>3/9/2015</a:t>
            </a:fld>
            <a:endParaRPr kumimoji="0" lang="en-US" sz="105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1" y="4686155"/>
            <a:ext cx="4065812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en-US" sz="105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6858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40005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442912" y="1129460"/>
            <a:ext cx="6415088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8"/>
            <a:ext cx="40005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en-US" sz="105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en-US" sz="1050" b="1" dirty="0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8110"/>
            <a:ext cx="611505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pPr eaLnBrk="1" latinLnBrk="1" hangingPunct="1"/>
            <a:r>
              <a:rPr kumimoji="0"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kumimoji="0" sz="315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la%20femme%20francaise.docx" TargetMode="Externa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ulturetheque.org.uk/read/comic-books" TargetMode="External"/><Relationship Id="rId2" Type="http://schemas.openxmlformats.org/officeDocument/2006/relationships/hyperlink" Target="http://culturetheque.org.uk/watch/newdocumentaries/31821-paris-insolites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montre-apple.fr/" TargetMode="Externa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montre-apple.fr/" TargetMode="External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www.20minutes.fr/high-tech/1557763-20150309-apple-watch-faut-craindre-montre-marque-pomm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culturetheque.org.uk/blog/les-victoires-de-la-musique-2015-who-won-what" TargetMode="Externa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culturetheque.org.uk/blog/les-victoires-de-la-musique-2015-who-won-what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sz="6000" dirty="0" err="1" smtClean="0"/>
              <a:t>Lundi</a:t>
            </a:r>
            <a:r>
              <a:rPr lang="en-US" sz="6000" dirty="0" smtClean="0"/>
              <a:t> 9 mars</a:t>
            </a:r>
            <a:endParaRPr lang="en-US" sz="6000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en-US" sz="4000" dirty="0" smtClean="0"/>
              <a:t>Bonsoir à </a:t>
            </a:r>
            <a:r>
              <a:rPr lang="en-US" sz="4000" dirty="0" err="1" smtClean="0"/>
              <a:t>tous</a:t>
            </a:r>
            <a:r>
              <a:rPr lang="en-US" sz="4000" dirty="0" smtClean="0"/>
              <a:t>!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 </a:t>
            </a:r>
            <a:r>
              <a:rPr lang="en-GB" dirty="0" err="1" smtClean="0"/>
              <a:t>françaises</a:t>
            </a: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/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r="24405" b="5849"/>
          <a:stretch/>
        </p:blipFill>
        <p:spPr>
          <a:xfrm>
            <a:off x="-1082148" y="0"/>
            <a:ext cx="9851116" cy="444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29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 </a:t>
            </a:r>
            <a:r>
              <a:rPr lang="en-GB" dirty="0" err="1" smtClean="0"/>
              <a:t>françaises</a:t>
            </a: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/>
      </p:sp>
      <p:pic>
        <p:nvPicPr>
          <p:cNvPr id="9" name="Picture 8">
            <a:hlinkClick r:id="rId2" action="ppaction://hlinkfile"/>
          </p:cNvPr>
          <p:cNvPicPr>
            <a:picLocks noChangeAspect="1"/>
          </p:cNvPicPr>
          <p:nvPr/>
        </p:nvPicPr>
        <p:blipFill rotWithShape="1">
          <a:blip r:embed="rId3"/>
          <a:srcRect r="24405" b="5849"/>
          <a:stretch/>
        </p:blipFill>
        <p:spPr>
          <a:xfrm>
            <a:off x="1188024" y="0"/>
            <a:ext cx="7580944" cy="341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87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err="1" smtClean="0"/>
              <a:t>Culturethèque</a:t>
            </a:r>
            <a:r>
              <a:rPr lang="en-GB" sz="4000" dirty="0" smtClean="0"/>
              <a:t> </a:t>
            </a:r>
            <a:endParaRPr lang="en-GB" sz="4000" dirty="0"/>
          </a:p>
        </p:txBody>
      </p:sp>
      <p:sp>
        <p:nvSpPr>
          <p:cNvPr id="5" name="Rectangle 4"/>
          <p:cNvSpPr/>
          <p:nvPr/>
        </p:nvSpPr>
        <p:spPr>
          <a:xfrm>
            <a:off x="1268760" y="2285821"/>
            <a:ext cx="54177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culturetheque.org.uk/watch/newdocumentaries/31821-paris-insolites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68760" y="1951672"/>
            <a:ext cx="1307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Paris </a:t>
            </a:r>
            <a:r>
              <a:rPr lang="en-GB" dirty="0" err="1"/>
              <a:t>insolite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68760" y="1203062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culturetheque.org.uk/read/comic-books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68760" y="771550"/>
            <a:ext cx="1766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/>
              <a:t>Bandes</a:t>
            </a:r>
            <a:r>
              <a:rPr lang="en-GB" dirty="0" smtClean="0"/>
              <a:t> </a:t>
            </a:r>
            <a:r>
              <a:rPr lang="en-GB" dirty="0" err="1" smtClean="0"/>
              <a:t>dessinées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0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half" idx="2"/>
          </p:nvPr>
        </p:nvSpPr>
        <p:spPr>
          <a:xfrm>
            <a:off x="1168251" y="4011910"/>
            <a:ext cx="5689749" cy="514350"/>
          </a:xfrm>
        </p:spPr>
        <p:txBody>
          <a:bodyPr>
            <a:noAutofit/>
          </a:bodyPr>
          <a:lstStyle>
            <a:extLst/>
          </a:lstStyle>
          <a:p>
            <a:r>
              <a:rPr lang="fr-FR" sz="1800" b="1" dirty="0" smtClean="0"/>
              <a:t>Faire </a:t>
            </a:r>
            <a:r>
              <a:rPr lang="fr-FR" sz="1800" b="1" dirty="0"/>
              <a:t>le tour du monde avec, comme unique carburant, les rayons du soleil, c’est l’idée folle de l’explorateur, Bertrand Piccard, et du pilote-entrepreneur, André </a:t>
            </a:r>
            <a:r>
              <a:rPr lang="fr-FR" sz="1800" b="1" dirty="0" err="1"/>
              <a:t>Borschberg</a:t>
            </a:r>
            <a:r>
              <a:rPr lang="fr-FR" sz="1800" b="1" dirty="0"/>
              <a:t>.</a:t>
            </a:r>
            <a:endParaRPr lang="en-US" sz="1800" dirty="0"/>
          </a:p>
        </p:txBody>
      </p:sp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en-US" sz="4000" dirty="0" smtClean="0"/>
              <a:t>Solar Impulse 2</a:t>
            </a:r>
            <a:endParaRPr lang="en-US" sz="40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3232" r="3232"/>
          <a:stretch>
            <a:fillRect/>
          </a:stretch>
        </p:blipFill>
        <p:spPr>
          <a:xfrm>
            <a:off x="-1699443" y="0"/>
            <a:ext cx="8557443" cy="51435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half" idx="2"/>
          </p:nvPr>
        </p:nvSpPr>
        <p:spPr>
          <a:xfrm>
            <a:off x="1168251" y="4011910"/>
            <a:ext cx="5689749" cy="514350"/>
          </a:xfrm>
        </p:spPr>
        <p:txBody>
          <a:bodyPr>
            <a:noAutofit/>
          </a:bodyPr>
          <a:lstStyle>
            <a:extLst/>
          </a:lstStyle>
          <a:p>
            <a:r>
              <a:rPr lang="fr-FR" sz="1800" b="1" dirty="0" smtClean="0"/>
              <a:t>Faire </a:t>
            </a:r>
            <a:r>
              <a:rPr lang="fr-FR" sz="1800" b="1" dirty="0"/>
              <a:t>le tour du monde avec, comme unique carburant, les rayons du soleil, c’est l’idée folle de l’explorateur, Bertrand Piccard, et du pilote-entrepreneur, André </a:t>
            </a:r>
            <a:r>
              <a:rPr lang="fr-FR" sz="1800" b="1" dirty="0" err="1"/>
              <a:t>Borschberg</a:t>
            </a:r>
            <a:r>
              <a:rPr lang="fr-FR" sz="1800" b="1" dirty="0"/>
              <a:t>.</a:t>
            </a:r>
            <a:endParaRPr lang="en-US" sz="1800" dirty="0"/>
          </a:p>
        </p:txBody>
      </p:sp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en-US" sz="4000" dirty="0" smtClean="0"/>
              <a:t>Solar Impulse 2</a:t>
            </a:r>
            <a:endParaRPr lang="en-US" sz="40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3232" r="3232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6304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Solar Impulse 2</a:t>
            </a:r>
            <a:endParaRPr lang="en-GB" sz="3600" dirty="0"/>
          </a:p>
        </p:txBody>
      </p:sp>
      <p:sp>
        <p:nvSpPr>
          <p:cNvPr id="6" name="Rectangle 5"/>
          <p:cNvSpPr/>
          <p:nvPr/>
        </p:nvSpPr>
        <p:spPr>
          <a:xfrm>
            <a:off x="1124744" y="0"/>
            <a:ext cx="5757242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Tu</a:t>
            </a:r>
            <a:r>
              <a:rPr lang="en-GB" sz="2800" dirty="0" smtClean="0"/>
              <a:t> </a:t>
            </a:r>
            <a:r>
              <a:rPr lang="en-GB" sz="2800" dirty="0" err="1" smtClean="0"/>
              <a:t>veux</a:t>
            </a:r>
            <a:r>
              <a:rPr lang="en-GB" sz="2800" dirty="0" smtClean="0"/>
              <a:t> </a:t>
            </a:r>
            <a:r>
              <a:rPr lang="en-GB" sz="2800" dirty="0" err="1" smtClean="0"/>
              <a:t>en</a:t>
            </a:r>
            <a:r>
              <a:rPr lang="en-GB" sz="2800" dirty="0" smtClean="0"/>
              <a:t> savoir advantage?</a:t>
            </a:r>
          </a:p>
          <a:p>
            <a:pPr algn="ctr"/>
            <a:endParaRPr lang="en-GB" sz="2800" dirty="0"/>
          </a:p>
          <a:p>
            <a:pPr algn="ctr"/>
            <a:r>
              <a:rPr lang="en-GB" sz="2800" dirty="0"/>
              <a:t>http://www.welovegreen.fr/solar-impulse-2-tour-du-monde</a:t>
            </a:r>
            <a:r>
              <a:rPr lang="en-GB" sz="2800" dirty="0" smtClean="0"/>
              <a:t>/ </a:t>
            </a:r>
            <a:endParaRPr lang="en-GB" sz="2800" dirty="0"/>
          </a:p>
          <a:p>
            <a:pPr algn="ctr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34255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3" r="32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6445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hlinkClick r:id="rId2"/>
          </p:cNvPr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9867" r="19867"/>
          <a:stretch>
            <a:fillRect/>
          </a:stretch>
        </p:blipFill>
        <p:spPr>
          <a:xfrm>
            <a:off x="-1134601" y="0"/>
            <a:ext cx="7992601" cy="480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9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hlinkClick r:id="rId2"/>
          </p:cNvPr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9867" r="19867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www.20minutes.fr/high-tech/1557763-20150309-apple-watch-faut-craindre-montre-marque-pomme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err="1" smtClean="0"/>
              <a:t>Quelle</a:t>
            </a:r>
            <a:r>
              <a:rPr lang="en-GB" sz="4000" dirty="0" smtClean="0"/>
              <a:t> </a:t>
            </a:r>
            <a:r>
              <a:rPr lang="en-GB" sz="4000" dirty="0" err="1" smtClean="0"/>
              <a:t>heure</a:t>
            </a:r>
            <a:r>
              <a:rPr lang="en-GB" sz="4000" dirty="0" smtClean="0"/>
              <a:t> </a:t>
            </a:r>
            <a:r>
              <a:rPr lang="en-GB" sz="4000" dirty="0" err="1" smtClean="0"/>
              <a:t>est-il</a:t>
            </a:r>
            <a:r>
              <a:rPr lang="en-GB" sz="4000" dirty="0" smtClean="0"/>
              <a:t>?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13411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hlinkClick r:id="rId2"/>
          </p:cNvPr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4268" r="4268"/>
          <a:stretch>
            <a:fillRect/>
          </a:stretch>
        </p:blipFill>
        <p:spPr>
          <a:xfrm>
            <a:off x="-1494007" y="0"/>
            <a:ext cx="8352008" cy="502002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Les </a:t>
            </a:r>
            <a:r>
              <a:rPr lang="en-GB" sz="3600" dirty="0" err="1" smtClean="0"/>
              <a:t>victoires</a:t>
            </a:r>
            <a:r>
              <a:rPr lang="en-GB" sz="3600" dirty="0" smtClean="0"/>
              <a:t> de la </a:t>
            </a:r>
            <a:r>
              <a:rPr lang="en-GB" sz="3600" dirty="0" err="1" smtClean="0"/>
              <a:t>musique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90943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hlinkClick r:id="rId2"/>
          </p:cNvPr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4268" r="4268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Les </a:t>
            </a:r>
            <a:r>
              <a:rPr lang="en-GB" sz="3600" dirty="0" err="1" smtClean="0"/>
              <a:t>victoires</a:t>
            </a:r>
            <a:r>
              <a:rPr lang="en-GB" sz="3600" dirty="0" smtClean="0"/>
              <a:t> de la </a:t>
            </a:r>
            <a:r>
              <a:rPr lang="en-GB" sz="3600" dirty="0" err="1" smtClean="0"/>
              <a:t>musique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92613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Presentation16x9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92F831A-BD16-4DAF-8CAE-F21564186F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Widescreen presentation</Template>
  <TotalTime>0</TotalTime>
  <Words>127</Words>
  <Application>Microsoft Office PowerPoint</Application>
  <PresentationFormat>Custom</PresentationFormat>
  <Paragraphs>24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Tw Cen MT</vt:lpstr>
      <vt:lpstr>Wingdings</vt:lpstr>
      <vt:lpstr>Wingdings 2</vt:lpstr>
      <vt:lpstr>WidescreenPresentation16x9</vt:lpstr>
      <vt:lpstr>Lundi 9 mars</vt:lpstr>
      <vt:lpstr>Solar Impulse 2</vt:lpstr>
      <vt:lpstr>Solar Impulse 2</vt:lpstr>
      <vt:lpstr>Solar Impulse 2</vt:lpstr>
      <vt:lpstr>PowerPoint Presentation</vt:lpstr>
      <vt:lpstr>PowerPoint Presentation</vt:lpstr>
      <vt:lpstr>Quelle heure est-il?</vt:lpstr>
      <vt:lpstr>Les victoires de la musique</vt:lpstr>
      <vt:lpstr>Les victoires de la musique</vt:lpstr>
      <vt:lpstr>Les françaises…</vt:lpstr>
      <vt:lpstr>Les françaises…</vt:lpstr>
      <vt:lpstr>Culturethèque 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2015-03-09T14:38:06Z</dcterms:created>
  <dcterms:modified xsi:type="dcterms:W3CDTF">2015-03-09T19:57:39Z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TC101769309990</vt:lpwstr>
  </property>
</Properties>
</file>